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 showGuides="1">
      <p:cViewPr varScale="1">
        <p:scale>
          <a:sx n="127" d="100"/>
          <a:sy n="127" d="100"/>
        </p:scale>
        <p:origin x="440" y="176"/>
      </p:cViewPr>
      <p:guideLst>
        <p:guide orient="horz" pos="311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9CB467-7740-8D4D-ABB7-A0B386868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EC55990-78FC-E14F-85BF-8727B0E553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F358D1-03C3-ED46-AD2E-B448FE8AF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0DFCAA-A8F9-D441-B037-0D5F3F8A1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C82F0B-8E81-0545-9B5E-46B0C3F9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18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7C8F37-42A5-CE46-A932-F7A138D7F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3ED3396-A898-4642-996E-527B1E5D8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CE92146-F6BC-714A-B9DD-914C27E20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B5ABE9-1AEC-4D41-BC86-93BB9BD4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A1A7A6-ACE2-DD49-955E-9A2FDEFA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78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B8E49A-CEC7-794E-852A-0E72AE391C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32A926-54FC-144C-9775-8CE1C8186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961C39-D69A-FB46-A03E-9A671FB9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75FAA-05B4-9F4D-A87F-657A8F8C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D1117-E40F-4F46-AC53-9E6CF5C1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51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57E80B-1A4B-4142-BE98-BEB352C6F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865D67-AD11-4740-BB7D-2FAC108BB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3DD163-BC35-BB44-BBB5-DD0348F2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4D50CDD-603B-7C41-BF9B-99314113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6FF42C-84FB-C74E-AA63-032712EFB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512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D66B08-58B2-CC4F-83FC-5B3243E1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39428-ECEF-0848-86A7-B8B0B305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A332C7-2733-8A4D-B85C-01B393C60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39DD89-B558-F14E-BEB7-B4B718DE9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AD3636-6429-8D44-9816-9A38D888C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26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D1E80-C191-8B40-9A73-25203F96E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4074E21-05C1-AB49-9DB0-B7580E6DB4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D16D0A0-C68C-794F-8A45-0B43D83D5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0A21C85-25E0-EB46-97F1-B87859371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3E12239-29A5-C044-964F-473CC7B15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D158BE-7C15-EB4B-9D2E-D855EE41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46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4FF0B0-1986-774B-A2BC-B75229F2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10A67B-1319-A340-BD8B-C5BF8A793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2311644-6E29-EE41-B2C2-BE3F88B5D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A136A5F-F8A1-954F-B149-98AC614B2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2F25895-5158-2B48-BFCF-9EAC454CE6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66275A7-BB3D-5545-AFC2-F6BA3EB3C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630F920-DFA1-DE48-8772-BB3B11FCF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4104D0C-36C8-D84E-8FD7-CF0239A4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31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0D06E5-6C0A-C64D-80DC-487B682E0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0F61A5-AE22-D14E-8DD3-F352F9ABF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8F2330-C07C-FD4B-9F8B-53E38347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5CB3460-B16D-CC4D-BAC4-6F69756FA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78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FE20E94-BFCB-1B43-9513-775385A1B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2A9FEC-C579-C145-8835-5172F5952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2C8215-A04A-1143-8C7A-DB6051D57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23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D67946-5DCF-274A-BF39-9D2BF382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171D0F-DB0E-FD4D-9EA5-86B2A7A1E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FCD83FC-5D91-C146-93A1-B28701846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7828D4-912A-B149-ACF1-99E9521E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7EB3B8-278E-CA4C-9392-597998E24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2636A14-67AE-A74B-8CF8-B73F5774A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398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144D8-D655-9A43-8D77-44832085B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F6EE782-E2C6-DC42-B89A-1C16186BC6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D985484-CF3E-2141-8EA2-0D821E409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4B4DD1-934B-474A-8413-61A46E5B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05DA892-706C-CE43-8D80-9D8EE581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A2E58-45E5-AD47-847A-8784E149D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09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076E04A-11FA-F14B-A12A-04AFF24CF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B8C5EF-B047-E84D-9DA3-9680C4AD7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2E1BD4-0778-3146-BEA4-0BE81C70C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F3C06-EF26-3241-AE59-669B5234A611}" type="datetimeFigureOut">
              <a:rPr lang="fr-FR" smtClean="0"/>
              <a:t>06/07/2021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586835-BDA9-BA41-A77E-7F496A4DA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9323A-B010-0842-B39D-3CDDA396B9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6D6B8-010E-784B-AE12-78F6EBED4D3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34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D94EB62-E965-154F-A1F9-0735DC5A8A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0" t="8319" r="43331" b="26705"/>
          <a:stretch/>
        </p:blipFill>
        <p:spPr>
          <a:xfrm>
            <a:off x="6498072" y="1721246"/>
            <a:ext cx="1878904" cy="2755727"/>
          </a:xfrm>
          <a:prstGeom prst="rect">
            <a:avLst/>
          </a:prstGeom>
          <a:ln w="3175"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84FA20B-9A50-EF40-AFB6-9F717767BD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473" t="33671" r="48731" b="15137"/>
          <a:stretch/>
        </p:blipFill>
        <p:spPr>
          <a:xfrm>
            <a:off x="3774969" y="1721247"/>
            <a:ext cx="1878904" cy="2755726"/>
          </a:xfrm>
          <a:prstGeom prst="rect">
            <a:avLst/>
          </a:prstGeom>
          <a:ln w="3175"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A7C0A72A-159D-1748-AC6D-8F865C1A42C0}"/>
              </a:ext>
            </a:extLst>
          </p:cNvPr>
          <p:cNvSpPr txBox="1"/>
          <p:nvPr/>
        </p:nvSpPr>
        <p:spPr>
          <a:xfrm>
            <a:off x="0" y="0"/>
            <a:ext cx="2894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Figure 6-figure </a:t>
            </a:r>
            <a:r>
              <a:rPr lang="fr-FR" dirty="0" err="1"/>
              <a:t>supplement</a:t>
            </a:r>
            <a:r>
              <a:rPr lang="fr-FR" dirty="0"/>
              <a:t> 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7A32EC2-C3DB-C647-8627-369C55F5C4EE}"/>
              </a:ext>
            </a:extLst>
          </p:cNvPr>
          <p:cNvSpPr txBox="1"/>
          <p:nvPr/>
        </p:nvSpPr>
        <p:spPr>
          <a:xfrm>
            <a:off x="4161736" y="4572556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anti-EPHX1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8CFBDB-494A-8B44-A3E8-F17ED349FBEB}"/>
              </a:ext>
            </a:extLst>
          </p:cNvPr>
          <p:cNvSpPr txBox="1"/>
          <p:nvPr/>
        </p:nvSpPr>
        <p:spPr>
          <a:xfrm>
            <a:off x="6904936" y="4572556"/>
            <a:ext cx="130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anti-</a:t>
            </a:r>
            <a:r>
              <a:rPr lang="fr-FR" dirty="0" err="1"/>
              <a:t>Tubulin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35542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6</Words>
  <Application>Microsoft Macintosh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Jérémie Gautheron</dc:creator>
  <cp:lastModifiedBy>Jérémie Gautheron</cp:lastModifiedBy>
  <cp:revision>15</cp:revision>
  <dcterms:created xsi:type="dcterms:W3CDTF">2021-03-11T08:38:29Z</dcterms:created>
  <dcterms:modified xsi:type="dcterms:W3CDTF">2021-07-06T11:49:22Z</dcterms:modified>
</cp:coreProperties>
</file>